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159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101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61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43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884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9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578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139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87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20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4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85987B4-A7F3-4F4D-B527-C3783C0D432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1473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Enforcing Patent Rights</a:t>
            </a:r>
          </a:p>
        </p:txBody>
      </p:sp>
    </p:spTree>
    <p:extLst>
      <p:ext uri="{BB962C8B-B14F-4D97-AF65-F5344CB8AC3E}">
        <p14:creationId xmlns:p14="http://schemas.microsoft.com/office/powerpoint/2010/main" val="1117973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Law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Patent Law of 1790: This law guarantees exclusive rights to inventors. Does not give them the right to practice inventions.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If infringement occurs, the patent holder (“patentee”) can sue the infringer in federal court.</a:t>
            </a:r>
          </a:p>
        </p:txBody>
      </p:sp>
    </p:spTree>
    <p:extLst>
      <p:ext uri="{BB962C8B-B14F-4D97-AF65-F5344CB8AC3E}">
        <p14:creationId xmlns:p14="http://schemas.microsoft.com/office/powerpoint/2010/main" val="2829748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Enforcement of Patent Rights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</a:t>
            </a:r>
            <a:r>
              <a:rPr lang="en-US" sz="2800" i="1" dirty="0"/>
              <a:t>patentee</a:t>
            </a:r>
            <a:r>
              <a:rPr lang="en-US" sz="2800" dirty="0"/>
              <a:t> must bring the lawsuit against the infringer.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USPTO only issues and examines the patents. </a:t>
            </a:r>
          </a:p>
        </p:txBody>
      </p:sp>
    </p:spTree>
    <p:extLst>
      <p:ext uri="{BB962C8B-B14F-4D97-AF65-F5344CB8AC3E}">
        <p14:creationId xmlns:p14="http://schemas.microsoft.com/office/powerpoint/2010/main" val="3397088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Litigation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Courts determine the validity of disputed patent ownership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Lawsuits can result in damages awarded against infringers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Modernly, patent lawsuits are very costly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Litigation is time consuming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107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Infringement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Strict liability violation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infringer does not need to know that he or she is infringing; the infringement can be unintentional</a:t>
            </a:r>
          </a:p>
        </p:txBody>
      </p:sp>
    </p:spTree>
    <p:extLst>
      <p:ext uri="{BB962C8B-B14F-4D97-AF65-F5344CB8AC3E}">
        <p14:creationId xmlns:p14="http://schemas.microsoft.com/office/powerpoint/2010/main" val="554605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Alternatives to Litigation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Demand that the infringer stop and pay damages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Enter into a licensing agreement with the infringer in which the patentee offers the infringer a license to practice the invention in exchange for a fee.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Ignore the infringement </a:t>
            </a:r>
          </a:p>
        </p:txBody>
      </p:sp>
    </p:spTree>
    <p:extLst>
      <p:ext uri="{BB962C8B-B14F-4D97-AF65-F5344CB8AC3E}">
        <p14:creationId xmlns:p14="http://schemas.microsoft.com/office/powerpoint/2010/main" val="196767525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25</TotalTime>
  <Words>164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Wingdings</vt:lpstr>
      <vt:lpstr>Retrospect</vt:lpstr>
      <vt:lpstr>Patents</vt:lpstr>
      <vt:lpstr>Patent Law</vt:lpstr>
      <vt:lpstr>Enforcement of Patent Rights</vt:lpstr>
      <vt:lpstr>Patent Litigation</vt:lpstr>
      <vt:lpstr>Patent Infringement</vt:lpstr>
      <vt:lpstr>Alternatives to Litigation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3</cp:revision>
  <dcterms:created xsi:type="dcterms:W3CDTF">2017-04-16T22:25:08Z</dcterms:created>
  <dcterms:modified xsi:type="dcterms:W3CDTF">2017-04-16T22:50:18Z</dcterms:modified>
</cp:coreProperties>
</file>